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310" r:id="rId2"/>
    <p:sldId id="357" r:id="rId3"/>
    <p:sldId id="352" r:id="rId4"/>
    <p:sldId id="359" r:id="rId5"/>
    <p:sldId id="358" r:id="rId6"/>
    <p:sldId id="360" r:id="rId7"/>
    <p:sldId id="354" r:id="rId8"/>
    <p:sldId id="355" r:id="rId9"/>
    <p:sldId id="356" r:id="rId10"/>
    <p:sldId id="361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  <a:srgbClr val="FF9933"/>
    <a:srgbClr val="00978E"/>
    <a:srgbClr val="0F2180"/>
    <a:srgbClr val="33CCCC"/>
    <a:srgbClr val="333333"/>
    <a:srgbClr val="0658A4"/>
    <a:srgbClr val="FF6526"/>
    <a:srgbClr val="996600"/>
    <a:srgbClr val="640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1097" autoAdjust="0"/>
  </p:normalViewPr>
  <p:slideViewPr>
    <p:cSldViewPr>
      <p:cViewPr varScale="1">
        <p:scale>
          <a:sx n="115" d="100"/>
          <a:sy n="115" d="100"/>
        </p:scale>
        <p:origin x="14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39523-75E4-4267-8D9E-83E9304C2B8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D91AA-3711-4FC6-A1CF-A596E4E65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6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0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86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27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1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39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51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08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09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D91AA-3711-4FC6-A1CF-A596E4E651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0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1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2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6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0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0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2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5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2F4DF-5821-49FC-AA1D-7FA7048BEF4B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DE0D-C193-454F-B1CD-DD76CC24B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1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zonearuba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FreeZoneAruba</a:t>
            </a:r>
            <a:endParaRPr lang="en-US" b="1" dirty="0">
              <a:solidFill>
                <a:srgbClr val="FF9933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2" y="2286000"/>
            <a:ext cx="5968217" cy="1600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Your Facilitator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For International Business</a:t>
            </a:r>
          </a:p>
          <a:p>
            <a:pPr marL="0" indent="0">
              <a:buNone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6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1430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FreeZoneAruba</a:t>
            </a:r>
            <a:endParaRPr lang="en-US" b="1" dirty="0">
              <a:solidFill>
                <a:srgbClr val="FF9933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6859E47-383C-47A9-A7F8-310A0FA48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7401"/>
            <a:ext cx="5410200" cy="24384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1100" b="1" dirty="0"/>
              <a:t>Contact information</a:t>
            </a:r>
          </a:p>
          <a:p>
            <a:pPr marL="0" indent="0" algn="ctr">
              <a:buNone/>
            </a:pPr>
            <a:endParaRPr lang="en-US" sz="11100" b="1" dirty="0"/>
          </a:p>
          <a:p>
            <a:pPr marL="0" indent="0" algn="ctr">
              <a:buNone/>
            </a:pPr>
            <a:r>
              <a:rPr lang="en-US" sz="11100" b="1" dirty="0"/>
              <a:t>+297-582-0909</a:t>
            </a:r>
          </a:p>
          <a:p>
            <a:pPr marL="0" indent="0" algn="ctr">
              <a:buNone/>
            </a:pPr>
            <a:endParaRPr lang="en-US" sz="11100" b="1" dirty="0">
              <a:hlinkClick r:id="rId4"/>
            </a:endParaRPr>
          </a:p>
          <a:p>
            <a:pPr marL="0" indent="0" algn="ctr">
              <a:buNone/>
            </a:pPr>
            <a:r>
              <a:rPr lang="en-US" sz="11100" b="1" dirty="0">
                <a:hlinkClick r:id="rId4"/>
              </a:rPr>
              <a:t>www.freezonearuba.com</a:t>
            </a:r>
            <a:endParaRPr lang="en-US" sz="11100" b="1" dirty="0"/>
          </a:p>
          <a:p>
            <a:pPr marL="0" indent="0" algn="ctr">
              <a:buNone/>
            </a:pPr>
            <a:endParaRPr lang="en-US" sz="11100" b="1" dirty="0"/>
          </a:p>
          <a:p>
            <a:pPr marL="0" indent="0" algn="ctr">
              <a:buNone/>
            </a:pPr>
            <a:r>
              <a:rPr lang="en-US" sz="11100" b="1" dirty="0"/>
              <a:t>account.executive@fzanv.com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4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7452"/>
            <a:ext cx="54864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FreeZoneAruba</a:t>
            </a:r>
            <a:r>
              <a:rPr lang="en-US" sz="3600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(FZA) NV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405" y="2057400"/>
            <a:ext cx="5486400" cy="3124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Incorporation FZA NV</a:t>
            </a:r>
          </a:p>
          <a:p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Small and multifunctional team of professionals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8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294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0969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One Stop 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5867400" cy="36576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Concession</a:t>
            </a: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 Red Tape</a:t>
            </a: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Intermediary for permits bank accounts, Customs, Port Authorities, etc.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6629400" y="76200"/>
            <a:ext cx="0" cy="67056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3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What do we offer?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692276"/>
            <a:ext cx="5334000" cy="37941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Warehouses/Offices for rent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Property to construct facilities: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Barcadera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Designate property as free zone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58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Benefits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A4EDA9-6F72-4F6D-A2C8-856765ABD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2% profit tax</a:t>
            </a:r>
          </a:p>
          <a:p>
            <a:endParaRPr lang="en-US" dirty="0"/>
          </a:p>
          <a:p>
            <a:r>
              <a:rPr lang="en-US" b="1" dirty="0"/>
              <a:t>0% import duties on import-export products, goods and materials for facility construction, operations, machinery, equipment, etc.</a:t>
            </a:r>
          </a:p>
          <a:p>
            <a:endParaRPr lang="en-US" dirty="0"/>
          </a:p>
          <a:p>
            <a:r>
              <a:rPr lang="en-US" b="1" dirty="0"/>
              <a:t>0% turnover tax (BBO), health tax (BAZV), BAVP &amp; dividend tax</a:t>
            </a:r>
          </a:p>
          <a:p>
            <a:endParaRPr lang="en-US" dirty="0"/>
          </a:p>
          <a:p>
            <a:r>
              <a:rPr lang="en-US" b="1" dirty="0"/>
              <a:t>Exemption from foreign exchange provision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6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Benefits - 2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A4EDA9-6F72-4F6D-A2C8-856765ABD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74" y="1757771"/>
            <a:ext cx="5181600" cy="3804829"/>
          </a:xfrm>
        </p:spPr>
        <p:txBody>
          <a:bodyPr>
            <a:normAutofit fontScale="32500" lnSpcReduction="20000"/>
          </a:bodyPr>
          <a:lstStyle/>
          <a:p>
            <a:r>
              <a:rPr lang="en-US" sz="6300" b="1" dirty="0"/>
              <a:t>Foreign ownership</a:t>
            </a:r>
          </a:p>
          <a:p>
            <a:endParaRPr lang="en-US" sz="6300" dirty="0"/>
          </a:p>
          <a:p>
            <a:r>
              <a:rPr lang="en-US" sz="6300" b="1" dirty="0"/>
              <a:t>Swift license expansion (24 hours)</a:t>
            </a:r>
          </a:p>
          <a:p>
            <a:endParaRPr lang="en-US" sz="6300" b="1" dirty="0"/>
          </a:p>
          <a:p>
            <a:r>
              <a:rPr lang="en-US" sz="6300" b="1" dirty="0"/>
              <a:t>No minimum investment required</a:t>
            </a:r>
          </a:p>
          <a:p>
            <a:endParaRPr lang="en-US" sz="6300" b="1" dirty="0"/>
          </a:p>
          <a:p>
            <a:r>
              <a:rPr lang="en-US" sz="6300" b="1" dirty="0"/>
              <a:t>No minimum amount of employees required</a:t>
            </a:r>
          </a:p>
          <a:p>
            <a:endParaRPr lang="en-US" sz="6300" b="1" dirty="0"/>
          </a:p>
          <a:p>
            <a:r>
              <a:rPr lang="en-US" sz="6300" b="1" dirty="0"/>
              <a:t>25% of goods may be sold to local market</a:t>
            </a:r>
          </a:p>
          <a:p>
            <a:endParaRPr lang="en-US" sz="6300" b="1" dirty="0"/>
          </a:p>
          <a:p>
            <a:r>
              <a:rPr lang="en-US" sz="6300" b="1" dirty="0"/>
              <a:t>Island wide location establishment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1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What can you do?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6859E47-383C-47A9-A7F8-310A0FA48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/>
          </a:bodyPr>
          <a:lstStyle/>
          <a:p>
            <a:r>
              <a:rPr lang="en-US" b="1" dirty="0"/>
              <a:t>Limited Services</a:t>
            </a:r>
          </a:p>
          <a:p>
            <a:r>
              <a:rPr lang="en-US" b="1" dirty="0"/>
              <a:t>Trade</a:t>
            </a:r>
          </a:p>
          <a:p>
            <a:r>
              <a:rPr lang="en-US" b="1" dirty="0"/>
              <a:t>(Light) Industrial</a:t>
            </a:r>
          </a:p>
          <a:p>
            <a:endParaRPr lang="en-US" b="1" dirty="0"/>
          </a:p>
          <a:p>
            <a:r>
              <a:rPr lang="en-US" b="1" dirty="0"/>
              <a:t>Drop shipments</a:t>
            </a:r>
          </a:p>
          <a:p>
            <a:r>
              <a:rPr lang="en-US" b="1" dirty="0"/>
              <a:t>Showcasing</a:t>
            </a:r>
          </a:p>
          <a:p>
            <a:r>
              <a:rPr lang="en-US" b="1" dirty="0"/>
              <a:t>Hub</a:t>
            </a:r>
          </a:p>
        </p:txBody>
      </p:sp>
    </p:spTree>
    <p:extLst>
      <p:ext uri="{BB962C8B-B14F-4D97-AF65-F5344CB8AC3E}">
        <p14:creationId xmlns:p14="http://schemas.microsoft.com/office/powerpoint/2010/main" val="229541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Additional (local) activities with free zone benefits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6859E47-383C-47A9-A7F8-310A0FA48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95" y="1727385"/>
            <a:ext cx="5029200" cy="4368615"/>
          </a:xfrm>
        </p:spPr>
        <p:txBody>
          <a:bodyPr>
            <a:normAutofit/>
          </a:bodyPr>
          <a:lstStyle/>
          <a:p>
            <a:r>
              <a:rPr lang="en-US" b="1" dirty="0"/>
              <a:t>Sustainable energy</a:t>
            </a:r>
          </a:p>
          <a:p>
            <a:r>
              <a:rPr lang="en-US" b="1" dirty="0"/>
              <a:t>Sustainable food supply</a:t>
            </a:r>
          </a:p>
          <a:p>
            <a:r>
              <a:rPr lang="en-US" b="1" dirty="0"/>
              <a:t>Medical tourism</a:t>
            </a:r>
          </a:p>
          <a:p>
            <a:r>
              <a:rPr lang="en-US" b="1" dirty="0"/>
              <a:t>Maintenance, repairs, restoration activities</a:t>
            </a:r>
          </a:p>
          <a:p>
            <a:r>
              <a:rPr lang="en-US" b="1" dirty="0"/>
              <a:t>Waste management</a:t>
            </a:r>
          </a:p>
          <a:p>
            <a:r>
              <a:rPr lang="en-US" b="1" dirty="0"/>
              <a:t>New: innovative services</a:t>
            </a:r>
          </a:p>
        </p:txBody>
      </p:sp>
    </p:spTree>
    <p:extLst>
      <p:ext uri="{BB962C8B-B14F-4D97-AF65-F5344CB8AC3E}">
        <p14:creationId xmlns:p14="http://schemas.microsoft.com/office/powerpoint/2010/main" val="263616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304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322762"/>
            <a:ext cx="5753099" cy="86925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993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Export Countries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317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49147" y="6488668"/>
            <a:ext cx="178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FreeZone</a:t>
            </a:r>
            <a:r>
              <a:rPr lang="en-US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Aruba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6859E47-383C-47A9-A7F8-310A0FA48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FE1FB0-F2B6-489A-BC81-F6D0A1DC48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1400059"/>
            <a:ext cx="5753099" cy="47951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93A967C-F0AA-4EB7-B2A7-F131136D59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9182" y="2560638"/>
            <a:ext cx="2847079" cy="15850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9439FD-BC79-4990-B730-324477BF7C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5893" y="3000978"/>
            <a:ext cx="1614507" cy="12169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A30EDC-9D81-48D9-82B2-68B87640CB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0447" y="4123506"/>
            <a:ext cx="579170" cy="6340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D05F7C0-18FF-41AB-A07E-5B300A04CD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26942" y="3919244"/>
            <a:ext cx="506012" cy="29873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ED63A0E-877A-4672-9F89-F93D175A25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62928" y="3619005"/>
            <a:ext cx="634039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69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216</Words>
  <Application>Microsoft Office PowerPoint</Application>
  <PresentationFormat>On-screen Show (4:3)</PresentationFormat>
  <Paragraphs>85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Segoe UI</vt:lpstr>
      <vt:lpstr>Office Theme</vt:lpstr>
      <vt:lpstr>FreeZoneAruba</vt:lpstr>
      <vt:lpstr>FreeZoneAruba(FZA) NV</vt:lpstr>
      <vt:lpstr>One Stop Shop</vt:lpstr>
      <vt:lpstr>What do we offer?</vt:lpstr>
      <vt:lpstr>Benefits</vt:lpstr>
      <vt:lpstr>Benefits - 2</vt:lpstr>
      <vt:lpstr>What can you do?</vt:lpstr>
      <vt:lpstr>Additional (local) activities with free zone benefits</vt:lpstr>
      <vt:lpstr>Export Countries</vt:lpstr>
      <vt:lpstr>FreeZoneAruba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Betty Heyliger</dc:creator>
  <cp:lastModifiedBy>Zulema Dabian-Erasmus</cp:lastModifiedBy>
  <cp:revision>34</cp:revision>
  <cp:lastPrinted>2020-11-09T13:12:10Z</cp:lastPrinted>
  <dcterms:created xsi:type="dcterms:W3CDTF">2020-10-30T17:56:14Z</dcterms:created>
  <dcterms:modified xsi:type="dcterms:W3CDTF">2021-01-19T19:44:07Z</dcterms:modified>
</cp:coreProperties>
</file>