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6" r:id="rId4"/>
    <p:sldMasterId id="2147483717" r:id="rId5"/>
  </p:sldMasterIdLst>
  <p:notesMasterIdLst>
    <p:notesMasterId r:id="rId19"/>
  </p:notesMasterIdLst>
  <p:sldIdLst>
    <p:sldId id="258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9" r:id="rId17"/>
    <p:sldId id="268" r:id="rId18"/>
  </p:sldIdLst>
  <p:sldSz cx="9144000" cy="5715000" type="screen16x10"/>
  <p:notesSz cx="6858000" cy="9144000"/>
  <p:defaultTextStyle>
    <a:defPPr>
      <a:defRPr lang="en-US"/>
    </a:defPPr>
    <a:lvl1pPr marL="0" algn="l" defTabSz="178308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1pPr>
    <a:lvl2pPr marL="178308" algn="l" defTabSz="178308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2pPr>
    <a:lvl3pPr marL="356616" algn="l" defTabSz="178308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3pPr>
    <a:lvl4pPr marL="534924" algn="l" defTabSz="178308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4pPr>
    <a:lvl5pPr marL="713232" algn="l" defTabSz="178308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5pPr>
    <a:lvl6pPr marL="891540" algn="l" defTabSz="178308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6pPr>
    <a:lvl7pPr marL="1069848" algn="l" defTabSz="178308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7pPr>
    <a:lvl8pPr marL="1248156" algn="l" defTabSz="178308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8pPr>
    <a:lvl9pPr marL="1426464" algn="l" defTabSz="178308" rtl="0" eaLnBrk="1" latinLnBrk="0" hangingPunct="1">
      <a:defRPr sz="7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39EF1-F955-CF41-B2FF-97FB92FFAA45}" v="185" dt="2020-05-25T12:11:27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6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752F7-85CE-9F4D-BC68-026DD75E916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BDD93-C585-064B-925A-F9DBD16EA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1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6616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1pPr>
    <a:lvl2pPr marL="178308" algn="l" defTabSz="356616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2pPr>
    <a:lvl3pPr marL="356616" algn="l" defTabSz="356616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3pPr>
    <a:lvl4pPr marL="534924" algn="l" defTabSz="356616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4pPr>
    <a:lvl5pPr marL="713232" algn="l" defTabSz="356616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5pPr>
    <a:lvl6pPr marL="891540" algn="l" defTabSz="356616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6pPr>
    <a:lvl7pPr marL="1069848" algn="l" defTabSz="356616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7pPr>
    <a:lvl8pPr marL="1248156" algn="l" defTabSz="356616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8pPr>
    <a:lvl9pPr marL="1426464" algn="l" defTabSz="356616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42950" y="2336131"/>
            <a:ext cx="6882063" cy="2178488"/>
          </a:xfrm>
          <a:prstGeom prst="rect">
            <a:avLst/>
          </a:prstGeom>
        </p:spPr>
        <p:txBody>
          <a:bodyPr anchor="ctr"/>
          <a:lstStyle>
            <a:lvl1pPr>
              <a:defRPr sz="3000" b="0" i="0">
                <a:latin typeface="Trebuchet MS" panose="020B070302020209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C77C7DA-3A50-874E-90DF-46E99B3E6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4672542"/>
            <a:ext cx="3528647" cy="530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1350" dirty="0">
                <a:latin typeface="+mn-lt"/>
              </a:rPr>
              <a:t>01 June 2020 (Change date)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C0CE3B-87B9-B749-8F09-21B7391A3198}"/>
              </a:ext>
            </a:extLst>
          </p:cNvPr>
          <p:cNvSpPr txBox="1"/>
          <p:nvPr userDrawn="1"/>
        </p:nvSpPr>
        <p:spPr>
          <a:xfrm rot="2931761">
            <a:off x="7410734" y="1651379"/>
            <a:ext cx="0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rtlCol="0" anchor="ctr">
            <a:normAutofit fontScale="25000" lnSpcReduction="20000"/>
          </a:bodyPr>
          <a:lstStyle/>
          <a:p>
            <a:pPr algn="l"/>
            <a:endParaRPr lang="en-US" sz="3000" b="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7367961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o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-17145" y="-19254"/>
            <a:ext cx="204940" cy="722148"/>
          </a:xfrm>
          <a:prstGeom prst="rect">
            <a:avLst/>
          </a:prstGeom>
          <a:solidFill>
            <a:srgbClr val="013C78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675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16B76-20F0-4C4C-A4A8-363193BE56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672" y="762661"/>
            <a:ext cx="7551774" cy="599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4350B4F-85D1-1E48-99AD-766780EEC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672" y="82140"/>
            <a:ext cx="7551774" cy="272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cap="all" baseline="0"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ADD CHAPTER NAME IN CAPITALS, TREBUCHET REGULAR, 12pt.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287A02DA-D26B-CF41-AAAD-FE5BE0B61F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673" y="354650"/>
            <a:ext cx="7551773" cy="3482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000000"/>
                </a:solidFill>
                <a:latin typeface="+mj-lt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en-US" dirty="0"/>
              <a:t>Add Title with Important Words in Capital, Trebuchet 20pt.</a:t>
            </a:r>
            <a:endParaRPr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FBD40DB-B59F-9F45-B914-7BA2952EE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32082" t="5131" r="17030" b="32916"/>
          <a:stretch>
            <a:fillRect/>
          </a:stretch>
        </p:blipFill>
        <p:spPr>
          <a:xfrm rot="10800000" flipH="1">
            <a:off x="7934171" y="-132357"/>
            <a:ext cx="1230153" cy="7022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2E621B-52A0-A54A-8F39-33FD7FE131D2}"/>
              </a:ext>
            </a:extLst>
          </p:cNvPr>
          <p:cNvGrpSpPr/>
          <p:nvPr userDrawn="1"/>
        </p:nvGrpSpPr>
        <p:grpSpPr>
          <a:xfrm>
            <a:off x="7939605" y="5066064"/>
            <a:ext cx="1230153" cy="702234"/>
            <a:chOff x="21558662" y="12102169"/>
            <a:chExt cx="2874602" cy="1641077"/>
          </a:xfrm>
        </p:grpSpPr>
        <p:pic>
          <p:nvPicPr>
            <p:cNvPr id="14" name="Image" descr="Image">
              <a:extLst>
                <a:ext uri="{FF2B5EF4-FFF2-40B4-BE49-F238E27FC236}">
                  <a16:creationId xmlns:a16="http://schemas.microsoft.com/office/drawing/2014/main" id="{DABF6F1A-4469-DD4F-82AD-C790CEB41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082" t="5131" r="17030" b="32916"/>
            <a:stretch>
              <a:fillRect/>
            </a:stretch>
          </p:blipFill>
          <p:spPr>
            <a:xfrm>
              <a:off x="21558662" y="12102169"/>
              <a:ext cx="2874602" cy="164107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4ED21B-3508-204A-BF67-54D8C511EBE5}"/>
                </a:ext>
              </a:extLst>
            </p:cNvPr>
            <p:cNvSpPr txBox="1"/>
            <p:nvPr userDrawn="1"/>
          </p:nvSpPr>
          <p:spPr>
            <a:xfrm>
              <a:off x="23376834" y="13154535"/>
              <a:ext cx="1005578" cy="4073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rtlCol="0" anchor="ctr">
              <a:normAutofit fontScale="32500" lnSpcReduction="20000"/>
            </a:bodyPr>
            <a:lstStyle/>
            <a:p>
              <a:pPr algn="ctr"/>
              <a:fld id="{C2766685-5381-3D48-B648-1084E70845D6}" type="slidenum">
                <a:rPr lang="en-GB" sz="1600" smtClean="0">
                  <a:solidFill>
                    <a:schemeClr val="bg1"/>
                  </a:solidFill>
                </a:rPr>
                <a:t>‹#›</a:t>
              </a:fld>
              <a:endParaRPr lang="en-US" sz="1600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5700DFF-14F1-2E4C-8952-B5857EBADE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12" y="1658937"/>
            <a:ext cx="7871734" cy="3214688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///  This can consist of multiple sentences ///  This can consist of multiple sentences ///  This can consist of multiple sentences ///  This can consist of multiple sentences ///  This can consist of multiple sentences ///  This can consist of multiple sentences /// ///  This can consist of multiple sentences /// Extra explanatory text, Open Sans Regular 25 pt.  ///  This can consist of multiple sentences ///  This can consist of multiple sentences ///  This can consist of multiple sentences ///  This can consist of multiple sentences ///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336CBB-65BB-034E-B57F-B1AE2B47EA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943" y="354650"/>
            <a:ext cx="721384" cy="72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5351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-17145" y="-19254"/>
            <a:ext cx="204940" cy="722148"/>
          </a:xfrm>
          <a:prstGeom prst="rect">
            <a:avLst/>
          </a:prstGeom>
          <a:solidFill>
            <a:srgbClr val="013C78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675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16B76-20F0-4C4C-A4A8-363193BE56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672" y="762661"/>
            <a:ext cx="7551774" cy="599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4350B4F-85D1-1E48-99AD-766780EEC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672" y="82140"/>
            <a:ext cx="7551774" cy="272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cap="all" baseline="0"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ADD CHAPTER NAME IN CAPITALS, TREBUCHET REGULAR, 12pt.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287A02DA-D26B-CF41-AAAD-FE5BE0B61F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673" y="354650"/>
            <a:ext cx="7551773" cy="3482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000000"/>
                </a:solidFill>
                <a:latin typeface="+mj-lt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en-US" dirty="0"/>
              <a:t>Add Title with Important Words in Capital, Trebuchet 20pt.</a:t>
            </a:r>
            <a:endParaRPr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FBD40DB-B59F-9F45-B914-7BA2952EE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32082" t="5131" r="17030" b="32916"/>
          <a:stretch>
            <a:fillRect/>
          </a:stretch>
        </p:blipFill>
        <p:spPr>
          <a:xfrm rot="10800000" flipH="1">
            <a:off x="7934171" y="-132357"/>
            <a:ext cx="1230153" cy="7022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2E621B-52A0-A54A-8F39-33FD7FE131D2}"/>
              </a:ext>
            </a:extLst>
          </p:cNvPr>
          <p:cNvGrpSpPr/>
          <p:nvPr userDrawn="1"/>
        </p:nvGrpSpPr>
        <p:grpSpPr>
          <a:xfrm>
            <a:off x="7939605" y="5066064"/>
            <a:ext cx="1230153" cy="702234"/>
            <a:chOff x="21558662" y="12102169"/>
            <a:chExt cx="2874602" cy="1641077"/>
          </a:xfrm>
        </p:grpSpPr>
        <p:pic>
          <p:nvPicPr>
            <p:cNvPr id="14" name="Image" descr="Image">
              <a:extLst>
                <a:ext uri="{FF2B5EF4-FFF2-40B4-BE49-F238E27FC236}">
                  <a16:creationId xmlns:a16="http://schemas.microsoft.com/office/drawing/2014/main" id="{DABF6F1A-4469-DD4F-82AD-C790CEB41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082" t="5131" r="17030" b="32916"/>
            <a:stretch>
              <a:fillRect/>
            </a:stretch>
          </p:blipFill>
          <p:spPr>
            <a:xfrm>
              <a:off x="21558662" y="12102169"/>
              <a:ext cx="2874602" cy="164107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4ED21B-3508-204A-BF67-54D8C511EBE5}"/>
                </a:ext>
              </a:extLst>
            </p:cNvPr>
            <p:cNvSpPr txBox="1"/>
            <p:nvPr userDrawn="1"/>
          </p:nvSpPr>
          <p:spPr>
            <a:xfrm>
              <a:off x="23376834" y="13154535"/>
              <a:ext cx="1005578" cy="4073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rtlCol="0" anchor="ctr">
              <a:normAutofit fontScale="32500" lnSpcReduction="20000"/>
            </a:bodyPr>
            <a:lstStyle/>
            <a:p>
              <a:pPr algn="ctr"/>
              <a:fld id="{C2766685-5381-3D48-B648-1084E70845D6}" type="slidenum">
                <a:rPr lang="en-GB" sz="1600" smtClean="0">
                  <a:solidFill>
                    <a:schemeClr val="bg1"/>
                  </a:solidFill>
                </a:rPr>
                <a:t>‹#›</a:t>
              </a:fld>
              <a:endParaRPr lang="en-US" sz="1600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F087B98-487C-0A4D-AE42-C80A995D83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2481" y="1658937"/>
            <a:ext cx="3843893" cy="3214688"/>
          </a:xfrm>
          <a:prstGeom prst="rect">
            <a:avLst/>
          </a:prstGeom>
        </p:spPr>
        <p:txBody>
          <a:bodyPr numCol="1" spcCol="180000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///  This can consist of multiple sentences ///  This can consist of multiple sentences ///  This can consist of multiple sentences ///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30800F1-FADF-A446-A44F-C31F223DE9D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172" y="1658937"/>
            <a:ext cx="3958828" cy="3214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38" b="1"/>
            </a:lvl1pPr>
          </a:lstStyle>
          <a:p>
            <a:r>
              <a:rPr lang="en-GB" dirty="0"/>
              <a:t>INSERT IMAGE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96BA4A-95AD-E14C-9C18-A5344A9F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943" y="354650"/>
            <a:ext cx="721384" cy="72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648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-17145" y="-19254"/>
            <a:ext cx="204940" cy="722148"/>
          </a:xfrm>
          <a:prstGeom prst="rect">
            <a:avLst/>
          </a:prstGeom>
          <a:solidFill>
            <a:srgbClr val="013C78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675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16B76-20F0-4C4C-A4A8-363193BE56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672" y="762661"/>
            <a:ext cx="7551774" cy="599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4350B4F-85D1-1E48-99AD-766780EEC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672" y="82140"/>
            <a:ext cx="7551774" cy="272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cap="all" baseline="0"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ADD CHAPTER NAME IN CAPITALS, TREBUCHET REGULAR, 12pt.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287A02DA-D26B-CF41-AAAD-FE5BE0B61F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673" y="354650"/>
            <a:ext cx="7551773" cy="3482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000000"/>
                </a:solidFill>
                <a:latin typeface="+mj-lt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en-US" dirty="0"/>
              <a:t>Add Title with Important Words in Capital, Trebuchet 20pt.</a:t>
            </a:r>
            <a:endParaRPr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FBD40DB-B59F-9F45-B914-7BA2952EE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32082" t="5131" r="17030" b="32916"/>
          <a:stretch>
            <a:fillRect/>
          </a:stretch>
        </p:blipFill>
        <p:spPr>
          <a:xfrm rot="10800000" flipH="1">
            <a:off x="7934171" y="-132357"/>
            <a:ext cx="1230153" cy="7022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2E621B-52A0-A54A-8F39-33FD7FE131D2}"/>
              </a:ext>
            </a:extLst>
          </p:cNvPr>
          <p:cNvGrpSpPr/>
          <p:nvPr userDrawn="1"/>
        </p:nvGrpSpPr>
        <p:grpSpPr>
          <a:xfrm>
            <a:off x="7939605" y="5066064"/>
            <a:ext cx="1230153" cy="702234"/>
            <a:chOff x="21558662" y="12102169"/>
            <a:chExt cx="2874602" cy="1641077"/>
          </a:xfrm>
        </p:grpSpPr>
        <p:pic>
          <p:nvPicPr>
            <p:cNvPr id="14" name="Image" descr="Image">
              <a:extLst>
                <a:ext uri="{FF2B5EF4-FFF2-40B4-BE49-F238E27FC236}">
                  <a16:creationId xmlns:a16="http://schemas.microsoft.com/office/drawing/2014/main" id="{DABF6F1A-4469-DD4F-82AD-C790CEB41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082" t="5131" r="17030" b="32916"/>
            <a:stretch>
              <a:fillRect/>
            </a:stretch>
          </p:blipFill>
          <p:spPr>
            <a:xfrm>
              <a:off x="21558662" y="12102169"/>
              <a:ext cx="2874602" cy="164107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4ED21B-3508-204A-BF67-54D8C511EBE5}"/>
                </a:ext>
              </a:extLst>
            </p:cNvPr>
            <p:cNvSpPr txBox="1"/>
            <p:nvPr userDrawn="1"/>
          </p:nvSpPr>
          <p:spPr>
            <a:xfrm>
              <a:off x="23376834" y="13154535"/>
              <a:ext cx="1005578" cy="4073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rtlCol="0" anchor="ctr">
              <a:normAutofit fontScale="32500" lnSpcReduction="20000"/>
            </a:bodyPr>
            <a:lstStyle/>
            <a:p>
              <a:pPr algn="ctr"/>
              <a:fld id="{C2766685-5381-3D48-B648-1084E70845D6}" type="slidenum">
                <a:rPr lang="en-GB" sz="1600" smtClean="0">
                  <a:solidFill>
                    <a:schemeClr val="bg1"/>
                  </a:solidFill>
                </a:rPr>
                <a:t>‹#›</a:t>
              </a:fld>
              <a:endParaRPr lang="en-US" sz="1600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39C6CE7-E4E5-CD42-88A1-0F43BE0B5E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12" y="1658937"/>
            <a:ext cx="7871734" cy="3214688"/>
          </a:xfrm>
          <a:prstGeom prst="rect">
            <a:avLst/>
          </a:prstGeom>
        </p:spPr>
        <p:txBody>
          <a:bodyPr numCol="1" spcCol="180000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///  This can consist of multiple sentences ///  This can consist of multiple sentences ///  This can consist of multiple sentences ///  This can consist of multiple sentences ///  This can consist of multiple sentences ///  This can consist of multiple sentences /// ///  This can consist of multiple sentences /// Extra explanatory text, Open Sans Regular 25 pt.  ///  This can consist of multiple sentences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3BEC02D-073B-B146-A797-69DE4B02F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943" y="354650"/>
            <a:ext cx="721384" cy="72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887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-17145" y="-19254"/>
            <a:ext cx="204940" cy="722148"/>
          </a:xfrm>
          <a:prstGeom prst="rect">
            <a:avLst/>
          </a:prstGeom>
          <a:solidFill>
            <a:srgbClr val="013C78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675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16B76-20F0-4C4C-A4A8-363193BE56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672" y="762661"/>
            <a:ext cx="7551774" cy="599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4350B4F-85D1-1E48-99AD-766780EEC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672" y="82140"/>
            <a:ext cx="7551774" cy="272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cap="all" baseline="0"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ADD CHAPTER NAME IN CAPITALS, TREBUCHET REGULAR, 12pt.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287A02DA-D26B-CF41-AAAD-FE5BE0B61F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673" y="354650"/>
            <a:ext cx="7551773" cy="3482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000000"/>
                </a:solidFill>
                <a:latin typeface="+mj-lt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en-US" dirty="0"/>
              <a:t>Add Title with Important Words in Capital, Trebuchet 20pt.</a:t>
            </a:r>
            <a:endParaRPr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FBD40DB-B59F-9F45-B914-7BA2952EE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32082" t="5131" r="17030" b="32916"/>
          <a:stretch>
            <a:fillRect/>
          </a:stretch>
        </p:blipFill>
        <p:spPr>
          <a:xfrm rot="10800000" flipH="1">
            <a:off x="7934171" y="-132357"/>
            <a:ext cx="1230153" cy="7022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2E621B-52A0-A54A-8F39-33FD7FE131D2}"/>
              </a:ext>
            </a:extLst>
          </p:cNvPr>
          <p:cNvGrpSpPr/>
          <p:nvPr userDrawn="1"/>
        </p:nvGrpSpPr>
        <p:grpSpPr>
          <a:xfrm>
            <a:off x="7939605" y="5066064"/>
            <a:ext cx="1230153" cy="702234"/>
            <a:chOff x="21558662" y="12102169"/>
            <a:chExt cx="2874602" cy="1641077"/>
          </a:xfrm>
        </p:grpSpPr>
        <p:pic>
          <p:nvPicPr>
            <p:cNvPr id="14" name="Image" descr="Image">
              <a:extLst>
                <a:ext uri="{FF2B5EF4-FFF2-40B4-BE49-F238E27FC236}">
                  <a16:creationId xmlns:a16="http://schemas.microsoft.com/office/drawing/2014/main" id="{DABF6F1A-4469-DD4F-82AD-C790CEB41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082" t="5131" r="17030" b="32916"/>
            <a:stretch>
              <a:fillRect/>
            </a:stretch>
          </p:blipFill>
          <p:spPr>
            <a:xfrm>
              <a:off x="21558662" y="12102169"/>
              <a:ext cx="2874602" cy="164107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4ED21B-3508-204A-BF67-54D8C511EBE5}"/>
                </a:ext>
              </a:extLst>
            </p:cNvPr>
            <p:cNvSpPr txBox="1"/>
            <p:nvPr userDrawn="1"/>
          </p:nvSpPr>
          <p:spPr>
            <a:xfrm>
              <a:off x="23376834" y="13154535"/>
              <a:ext cx="1005578" cy="4073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rtlCol="0" anchor="ctr">
              <a:normAutofit fontScale="32500" lnSpcReduction="20000"/>
            </a:bodyPr>
            <a:lstStyle/>
            <a:p>
              <a:pPr algn="ctr"/>
              <a:fld id="{C2766685-5381-3D48-B648-1084E70845D6}" type="slidenum">
                <a:rPr lang="en-GB" sz="1600" smtClean="0">
                  <a:solidFill>
                    <a:schemeClr val="bg1"/>
                  </a:solidFill>
                </a:rPr>
                <a:t>‹#›</a:t>
              </a:fld>
              <a:endParaRPr lang="en-US" sz="1600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77969EA-B55C-894D-9358-83560C825F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172" y="1658937"/>
            <a:ext cx="7923014" cy="3214688"/>
          </a:xfrm>
          <a:prstGeom prst="rect">
            <a:avLst/>
          </a:prstGeom>
        </p:spPr>
        <p:txBody>
          <a:bodyPr anchor="ctr"/>
          <a:lstStyle>
            <a:lvl1pPr marL="0" marR="0" indent="0" algn="ctr" defTabSz="309563" rtl="0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938" b="1"/>
            </a:lvl1pPr>
          </a:lstStyle>
          <a:p>
            <a:pPr marL="0" marR="0" lvl="0" indent="0" algn="l" defTabSz="309563" rtl="0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n-GB" dirty="0"/>
              <a:t>INSERT IMAGE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88BC0A-65F2-5A45-9FCB-1F93D94010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943" y="354650"/>
            <a:ext cx="721384" cy="72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6334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losure">
    <p:bg>
      <p:bgPr>
        <a:solidFill>
          <a:srgbClr val="052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.pdf" descr="Background.pdf">
            <a:extLst>
              <a:ext uri="{FF2B5EF4-FFF2-40B4-BE49-F238E27FC236}">
                <a16:creationId xmlns:a16="http://schemas.microsoft.com/office/drawing/2014/main" id="{7F37F950-FD6A-5040-AF19-3F0ED1870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00" y="0"/>
            <a:ext cx="10160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hank you"/>
          <p:cNvSpPr txBox="1"/>
          <p:nvPr/>
        </p:nvSpPr>
        <p:spPr>
          <a:xfrm>
            <a:off x="713507" y="1326848"/>
            <a:ext cx="1798569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8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sz="3000" dirty="0">
                <a:latin typeface="Trebuchet MS" panose="020B0703020202090204" pitchFamily="34" charset="0"/>
              </a:rPr>
              <a:t>Thank you</a:t>
            </a:r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36012AAF-551B-4346-AE94-0A68CFD7A3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8792" y="5033563"/>
            <a:ext cx="787775" cy="435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131710-FAFC-E445-B45B-6D87B6B986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86039" y="1081281"/>
            <a:ext cx="1885076" cy="18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681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-17145" y="-19254"/>
            <a:ext cx="204940" cy="722148"/>
          </a:xfrm>
          <a:prstGeom prst="rect">
            <a:avLst/>
          </a:prstGeom>
          <a:solidFill>
            <a:srgbClr val="013C78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675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16B76-20F0-4C4C-A4A8-363193BE56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672" y="762661"/>
            <a:ext cx="7551774" cy="599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4350B4F-85D1-1E48-99AD-766780EEC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672" y="82140"/>
            <a:ext cx="7551774" cy="272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cap="all" baseline="0"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ADD CHAPTER NAME IN CAPITALS, TREBUCHET REGULAR, 12pt.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287A02DA-D26B-CF41-AAAD-FE5BE0B61F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673" y="354650"/>
            <a:ext cx="7551773" cy="3482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000000"/>
                </a:solidFill>
                <a:latin typeface="+mj-lt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en-US" dirty="0"/>
              <a:t>Add Title with Important Words in Capital, Trebuchet 20pt.</a:t>
            </a:r>
            <a:endParaRPr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FBD40DB-B59F-9F45-B914-7BA2952EE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32082" t="5131" r="17030" b="32916"/>
          <a:stretch>
            <a:fillRect/>
          </a:stretch>
        </p:blipFill>
        <p:spPr>
          <a:xfrm rot="10800000" flipH="1">
            <a:off x="7934171" y="-132357"/>
            <a:ext cx="1230153" cy="702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A0B224CE-B66B-F146-8CF0-851D54D584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9042" y="270956"/>
            <a:ext cx="954664" cy="6160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2E621B-52A0-A54A-8F39-33FD7FE131D2}"/>
              </a:ext>
            </a:extLst>
          </p:cNvPr>
          <p:cNvGrpSpPr/>
          <p:nvPr userDrawn="1"/>
        </p:nvGrpSpPr>
        <p:grpSpPr>
          <a:xfrm>
            <a:off x="7939605" y="5066064"/>
            <a:ext cx="1230153" cy="702234"/>
            <a:chOff x="21558662" y="12102169"/>
            <a:chExt cx="2874602" cy="1641077"/>
          </a:xfrm>
        </p:grpSpPr>
        <p:pic>
          <p:nvPicPr>
            <p:cNvPr id="14" name="Image" descr="Image">
              <a:extLst>
                <a:ext uri="{FF2B5EF4-FFF2-40B4-BE49-F238E27FC236}">
                  <a16:creationId xmlns:a16="http://schemas.microsoft.com/office/drawing/2014/main" id="{DABF6F1A-4469-DD4F-82AD-C790CEB41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082" t="5131" r="17030" b="32916"/>
            <a:stretch>
              <a:fillRect/>
            </a:stretch>
          </p:blipFill>
          <p:spPr>
            <a:xfrm>
              <a:off x="21558662" y="12102169"/>
              <a:ext cx="2874602" cy="164107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4ED21B-3508-204A-BF67-54D8C511EBE5}"/>
                </a:ext>
              </a:extLst>
            </p:cNvPr>
            <p:cNvSpPr txBox="1"/>
            <p:nvPr userDrawn="1"/>
          </p:nvSpPr>
          <p:spPr>
            <a:xfrm>
              <a:off x="23376834" y="13154535"/>
              <a:ext cx="1005578" cy="4073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rtlCol="0" anchor="ctr">
              <a:normAutofit fontScale="32500" lnSpcReduction="20000"/>
            </a:bodyPr>
            <a:lstStyle/>
            <a:p>
              <a:pPr algn="ctr"/>
              <a:fld id="{C2766685-5381-3D48-B648-1084E70845D6}" type="slidenum">
                <a:rPr lang="en-GB" sz="1600" smtClean="0">
                  <a:solidFill>
                    <a:schemeClr val="bg1"/>
                  </a:solidFill>
                </a:rPr>
                <a:t>‹#›</a:t>
              </a:fld>
              <a:endParaRPr lang="en-US" sz="1600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3814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o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-17145" y="-19254"/>
            <a:ext cx="204940" cy="722148"/>
          </a:xfrm>
          <a:prstGeom prst="rect">
            <a:avLst/>
          </a:prstGeom>
          <a:solidFill>
            <a:srgbClr val="013C78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675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16B76-20F0-4C4C-A4A8-363193BE56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672" y="762661"/>
            <a:ext cx="7551774" cy="599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4350B4F-85D1-1E48-99AD-766780EEC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672" y="82140"/>
            <a:ext cx="7551774" cy="272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cap="all" baseline="0"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ADD CHAPTER NAME IN CAPITALS, TREBUCHET REGULAR, 12pt.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287A02DA-D26B-CF41-AAAD-FE5BE0B61F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673" y="354650"/>
            <a:ext cx="7551773" cy="3482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000000"/>
                </a:solidFill>
                <a:latin typeface="+mj-lt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en-US" dirty="0"/>
              <a:t>Add Title with Important Words in Capital, Trebuchet 20pt.</a:t>
            </a:r>
            <a:endParaRPr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FBD40DB-B59F-9F45-B914-7BA2952EE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32082" t="5131" r="17030" b="32916"/>
          <a:stretch>
            <a:fillRect/>
          </a:stretch>
        </p:blipFill>
        <p:spPr>
          <a:xfrm rot="10800000" flipH="1">
            <a:off x="7934171" y="-132357"/>
            <a:ext cx="1230153" cy="702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A0B224CE-B66B-F146-8CF0-851D54D584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9042" y="270956"/>
            <a:ext cx="954664" cy="6160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2E621B-52A0-A54A-8F39-33FD7FE131D2}"/>
              </a:ext>
            </a:extLst>
          </p:cNvPr>
          <p:cNvGrpSpPr/>
          <p:nvPr userDrawn="1"/>
        </p:nvGrpSpPr>
        <p:grpSpPr>
          <a:xfrm>
            <a:off x="7939605" y="5066064"/>
            <a:ext cx="1230153" cy="702234"/>
            <a:chOff x="21558662" y="12102169"/>
            <a:chExt cx="2874602" cy="1641077"/>
          </a:xfrm>
        </p:grpSpPr>
        <p:pic>
          <p:nvPicPr>
            <p:cNvPr id="14" name="Image" descr="Image">
              <a:extLst>
                <a:ext uri="{FF2B5EF4-FFF2-40B4-BE49-F238E27FC236}">
                  <a16:creationId xmlns:a16="http://schemas.microsoft.com/office/drawing/2014/main" id="{DABF6F1A-4469-DD4F-82AD-C790CEB41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082" t="5131" r="17030" b="32916"/>
            <a:stretch>
              <a:fillRect/>
            </a:stretch>
          </p:blipFill>
          <p:spPr>
            <a:xfrm>
              <a:off x="21558662" y="12102169"/>
              <a:ext cx="2874602" cy="164107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4ED21B-3508-204A-BF67-54D8C511EBE5}"/>
                </a:ext>
              </a:extLst>
            </p:cNvPr>
            <p:cNvSpPr txBox="1"/>
            <p:nvPr userDrawn="1"/>
          </p:nvSpPr>
          <p:spPr>
            <a:xfrm>
              <a:off x="23376834" y="13154535"/>
              <a:ext cx="1005578" cy="4073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rtlCol="0" anchor="ctr">
              <a:normAutofit fontScale="32500" lnSpcReduction="20000"/>
            </a:bodyPr>
            <a:lstStyle/>
            <a:p>
              <a:pPr algn="ctr"/>
              <a:fld id="{C2766685-5381-3D48-B648-1084E70845D6}" type="slidenum">
                <a:rPr lang="en-GB" sz="1600" smtClean="0">
                  <a:solidFill>
                    <a:schemeClr val="bg1"/>
                  </a:solidFill>
                </a:rPr>
                <a:t>‹#›</a:t>
              </a:fld>
              <a:endParaRPr lang="en-US" sz="1600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5700DFF-14F1-2E4C-8952-B5857EBADE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12" y="1658937"/>
            <a:ext cx="7871734" cy="3214688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///  This can consist of multiple sentences ///  This can consist of multiple sentences ///  This can consist of multiple sentences ///  This can consist of multiple sentences ///  This can consist of multiple sentences ///  This can consist of multiple sentences /// ///  This can consist of multiple sentences /// Extra explanatory text, Open Sans Regular 25 pt.  ///  This can consist of multiple sentences ///  This can consist of multiple sentences ///  This can consist of multiple sentences ///  This can consist of multiple sentences ///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</a:t>
            </a:r>
          </a:p>
        </p:txBody>
      </p:sp>
    </p:spTree>
    <p:extLst>
      <p:ext uri="{BB962C8B-B14F-4D97-AF65-F5344CB8AC3E}">
        <p14:creationId xmlns:p14="http://schemas.microsoft.com/office/powerpoint/2010/main" val="7322445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-17145" y="-19254"/>
            <a:ext cx="204940" cy="722148"/>
          </a:xfrm>
          <a:prstGeom prst="rect">
            <a:avLst/>
          </a:prstGeom>
          <a:solidFill>
            <a:srgbClr val="013C78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675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16B76-20F0-4C4C-A4A8-363193BE56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672" y="762661"/>
            <a:ext cx="7551774" cy="599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4350B4F-85D1-1E48-99AD-766780EEC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672" y="82140"/>
            <a:ext cx="7551774" cy="272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cap="all" baseline="0"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ADD CHAPTER NAME IN CAPITALS, TREBUCHET REGULAR, 12pt.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287A02DA-D26B-CF41-AAAD-FE5BE0B61F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673" y="354650"/>
            <a:ext cx="7551773" cy="3482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000000"/>
                </a:solidFill>
                <a:latin typeface="+mj-lt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en-US" dirty="0"/>
              <a:t>Add Title with Important Words in Capital, Trebuchet 20pt.</a:t>
            </a:r>
            <a:endParaRPr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FBD40DB-B59F-9F45-B914-7BA2952EE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32082" t="5131" r="17030" b="32916"/>
          <a:stretch>
            <a:fillRect/>
          </a:stretch>
        </p:blipFill>
        <p:spPr>
          <a:xfrm rot="10800000" flipH="1">
            <a:off x="7934171" y="-132357"/>
            <a:ext cx="1230153" cy="702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A0B224CE-B66B-F146-8CF0-851D54D584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9042" y="270956"/>
            <a:ext cx="954664" cy="6160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2E621B-52A0-A54A-8F39-33FD7FE131D2}"/>
              </a:ext>
            </a:extLst>
          </p:cNvPr>
          <p:cNvGrpSpPr/>
          <p:nvPr userDrawn="1"/>
        </p:nvGrpSpPr>
        <p:grpSpPr>
          <a:xfrm>
            <a:off x="7939605" y="5066064"/>
            <a:ext cx="1230153" cy="702234"/>
            <a:chOff x="21558662" y="12102169"/>
            <a:chExt cx="2874602" cy="1641077"/>
          </a:xfrm>
        </p:grpSpPr>
        <p:pic>
          <p:nvPicPr>
            <p:cNvPr id="14" name="Image" descr="Image">
              <a:extLst>
                <a:ext uri="{FF2B5EF4-FFF2-40B4-BE49-F238E27FC236}">
                  <a16:creationId xmlns:a16="http://schemas.microsoft.com/office/drawing/2014/main" id="{DABF6F1A-4469-DD4F-82AD-C790CEB41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082" t="5131" r="17030" b="32916"/>
            <a:stretch>
              <a:fillRect/>
            </a:stretch>
          </p:blipFill>
          <p:spPr>
            <a:xfrm>
              <a:off x="21558662" y="12102169"/>
              <a:ext cx="2874602" cy="164107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4ED21B-3508-204A-BF67-54D8C511EBE5}"/>
                </a:ext>
              </a:extLst>
            </p:cNvPr>
            <p:cNvSpPr txBox="1"/>
            <p:nvPr userDrawn="1"/>
          </p:nvSpPr>
          <p:spPr>
            <a:xfrm>
              <a:off x="23376834" y="13154535"/>
              <a:ext cx="1005578" cy="4073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rtlCol="0" anchor="ctr">
              <a:normAutofit fontScale="32500" lnSpcReduction="20000"/>
            </a:bodyPr>
            <a:lstStyle/>
            <a:p>
              <a:pPr algn="ctr"/>
              <a:fld id="{C2766685-5381-3D48-B648-1084E70845D6}" type="slidenum">
                <a:rPr lang="en-GB" sz="1600" smtClean="0">
                  <a:solidFill>
                    <a:schemeClr val="bg1"/>
                  </a:solidFill>
                </a:rPr>
                <a:t>‹#›</a:t>
              </a:fld>
              <a:endParaRPr lang="en-US" sz="1600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F087B98-487C-0A4D-AE42-C80A995D83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2481" y="1658937"/>
            <a:ext cx="3843893" cy="3214688"/>
          </a:xfrm>
          <a:prstGeom prst="rect">
            <a:avLst/>
          </a:prstGeom>
        </p:spPr>
        <p:txBody>
          <a:bodyPr numCol="1" spcCol="180000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///  This can consist of multiple sentences ///  This can consist of multiple sentences ///  This can consist of multiple sentences ///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30800F1-FADF-A446-A44F-C31F223DE9D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172" y="1658937"/>
            <a:ext cx="3958828" cy="32146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38" b="1"/>
            </a:lvl1pPr>
          </a:lstStyle>
          <a:p>
            <a:r>
              <a:rPr lang="en-GB" dirty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2251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-17145" y="-19254"/>
            <a:ext cx="204940" cy="722148"/>
          </a:xfrm>
          <a:prstGeom prst="rect">
            <a:avLst/>
          </a:prstGeom>
          <a:solidFill>
            <a:srgbClr val="013C78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675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16B76-20F0-4C4C-A4A8-363193BE56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672" y="762661"/>
            <a:ext cx="7551774" cy="599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4350B4F-85D1-1E48-99AD-766780EEC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672" y="82140"/>
            <a:ext cx="7551774" cy="272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cap="all" baseline="0"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ADD CHAPTER NAME IN CAPITALS, TREBUCHET REGULAR, 12pt.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287A02DA-D26B-CF41-AAAD-FE5BE0B61F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673" y="354650"/>
            <a:ext cx="7551773" cy="3482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000000"/>
                </a:solidFill>
                <a:latin typeface="+mj-lt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en-US" dirty="0"/>
              <a:t>Add Title with Important Words in Capital, Trebuchet 20pt.</a:t>
            </a:r>
            <a:endParaRPr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FBD40DB-B59F-9F45-B914-7BA2952EE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32082" t="5131" r="17030" b="32916"/>
          <a:stretch>
            <a:fillRect/>
          </a:stretch>
        </p:blipFill>
        <p:spPr>
          <a:xfrm rot="10800000" flipH="1">
            <a:off x="7934171" y="-132357"/>
            <a:ext cx="1230153" cy="702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A0B224CE-B66B-F146-8CF0-851D54D584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9042" y="270956"/>
            <a:ext cx="954664" cy="6160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2E621B-52A0-A54A-8F39-33FD7FE131D2}"/>
              </a:ext>
            </a:extLst>
          </p:cNvPr>
          <p:cNvGrpSpPr/>
          <p:nvPr userDrawn="1"/>
        </p:nvGrpSpPr>
        <p:grpSpPr>
          <a:xfrm>
            <a:off x="7939605" y="5066064"/>
            <a:ext cx="1230153" cy="702234"/>
            <a:chOff x="21558662" y="12102169"/>
            <a:chExt cx="2874602" cy="1641077"/>
          </a:xfrm>
        </p:grpSpPr>
        <p:pic>
          <p:nvPicPr>
            <p:cNvPr id="14" name="Image" descr="Image">
              <a:extLst>
                <a:ext uri="{FF2B5EF4-FFF2-40B4-BE49-F238E27FC236}">
                  <a16:creationId xmlns:a16="http://schemas.microsoft.com/office/drawing/2014/main" id="{DABF6F1A-4469-DD4F-82AD-C790CEB41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082" t="5131" r="17030" b="32916"/>
            <a:stretch>
              <a:fillRect/>
            </a:stretch>
          </p:blipFill>
          <p:spPr>
            <a:xfrm>
              <a:off x="21558662" y="12102169"/>
              <a:ext cx="2874602" cy="164107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4ED21B-3508-204A-BF67-54D8C511EBE5}"/>
                </a:ext>
              </a:extLst>
            </p:cNvPr>
            <p:cNvSpPr txBox="1"/>
            <p:nvPr userDrawn="1"/>
          </p:nvSpPr>
          <p:spPr>
            <a:xfrm>
              <a:off x="23376834" y="13154535"/>
              <a:ext cx="1005578" cy="4073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rtlCol="0" anchor="ctr">
              <a:normAutofit fontScale="32500" lnSpcReduction="20000"/>
            </a:bodyPr>
            <a:lstStyle/>
            <a:p>
              <a:pPr algn="ctr"/>
              <a:fld id="{C2766685-5381-3D48-B648-1084E70845D6}" type="slidenum">
                <a:rPr lang="en-GB" sz="1600" smtClean="0">
                  <a:solidFill>
                    <a:schemeClr val="bg1"/>
                  </a:solidFill>
                </a:rPr>
                <a:t>‹#›</a:t>
              </a:fld>
              <a:endParaRPr lang="en-US" sz="1600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39C6CE7-E4E5-CD42-88A1-0F43BE0B5E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12" y="1658937"/>
            <a:ext cx="7871734" cy="3214688"/>
          </a:xfrm>
          <a:prstGeom prst="rect">
            <a:avLst/>
          </a:prstGeom>
        </p:spPr>
        <p:txBody>
          <a:bodyPr numCol="1" spcCol="180000"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 /// ///  This can consist of multiple sentences ///  This can consist of multiple sentences ///  This can consist of multiple sentences ///  This can consist of multiple sentences ///  This can consist of multiple sentences ///  This can consist of multiple sentences /// ///  This can consist of multiple sentences /// Extra explanatory text, Open Sans Regular 25 pt.  ///  This can consist of multiple sentences</a:t>
            </a:r>
          </a:p>
        </p:txBody>
      </p:sp>
    </p:spTree>
    <p:extLst>
      <p:ext uri="{BB962C8B-B14F-4D97-AF65-F5344CB8AC3E}">
        <p14:creationId xmlns:p14="http://schemas.microsoft.com/office/powerpoint/2010/main" val="23287992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-17145" y="-19254"/>
            <a:ext cx="204940" cy="722148"/>
          </a:xfrm>
          <a:prstGeom prst="rect">
            <a:avLst/>
          </a:prstGeom>
          <a:solidFill>
            <a:srgbClr val="013C78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675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16B76-20F0-4C4C-A4A8-363193BE56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672" y="762661"/>
            <a:ext cx="7551774" cy="599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4350B4F-85D1-1E48-99AD-766780EEC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672" y="82140"/>
            <a:ext cx="7551774" cy="272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cap="all" baseline="0"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ADD CHAPTER NAME IN CAPITALS, TREBUCHET REGULAR, 12pt.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287A02DA-D26B-CF41-AAAD-FE5BE0B61F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673" y="354650"/>
            <a:ext cx="7551773" cy="3482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000000"/>
                </a:solidFill>
                <a:latin typeface="+mj-lt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en-US" dirty="0"/>
              <a:t>Add Title with Important Words in Capital, Trebuchet 20pt.</a:t>
            </a:r>
            <a:endParaRPr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FBD40DB-B59F-9F45-B914-7BA2952EE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32082" t="5131" r="17030" b="32916"/>
          <a:stretch>
            <a:fillRect/>
          </a:stretch>
        </p:blipFill>
        <p:spPr>
          <a:xfrm rot="10800000" flipH="1">
            <a:off x="7934171" y="-132357"/>
            <a:ext cx="1230153" cy="702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A0B224CE-B66B-F146-8CF0-851D54D584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9042" y="270956"/>
            <a:ext cx="954664" cy="6160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2E621B-52A0-A54A-8F39-33FD7FE131D2}"/>
              </a:ext>
            </a:extLst>
          </p:cNvPr>
          <p:cNvGrpSpPr/>
          <p:nvPr userDrawn="1"/>
        </p:nvGrpSpPr>
        <p:grpSpPr>
          <a:xfrm>
            <a:off x="7939605" y="5066064"/>
            <a:ext cx="1230153" cy="702234"/>
            <a:chOff x="21558662" y="12102169"/>
            <a:chExt cx="2874602" cy="1641077"/>
          </a:xfrm>
        </p:grpSpPr>
        <p:pic>
          <p:nvPicPr>
            <p:cNvPr id="14" name="Image" descr="Image">
              <a:extLst>
                <a:ext uri="{FF2B5EF4-FFF2-40B4-BE49-F238E27FC236}">
                  <a16:creationId xmlns:a16="http://schemas.microsoft.com/office/drawing/2014/main" id="{DABF6F1A-4469-DD4F-82AD-C790CEB41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082" t="5131" r="17030" b="32916"/>
            <a:stretch>
              <a:fillRect/>
            </a:stretch>
          </p:blipFill>
          <p:spPr>
            <a:xfrm>
              <a:off x="21558662" y="12102169"/>
              <a:ext cx="2874602" cy="164107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4ED21B-3508-204A-BF67-54D8C511EBE5}"/>
                </a:ext>
              </a:extLst>
            </p:cNvPr>
            <p:cNvSpPr txBox="1"/>
            <p:nvPr userDrawn="1"/>
          </p:nvSpPr>
          <p:spPr>
            <a:xfrm>
              <a:off x="23376834" y="13154535"/>
              <a:ext cx="1005578" cy="4073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rtlCol="0" anchor="ctr">
              <a:normAutofit fontScale="32500" lnSpcReduction="20000"/>
            </a:bodyPr>
            <a:lstStyle/>
            <a:p>
              <a:pPr algn="ctr"/>
              <a:fld id="{C2766685-5381-3D48-B648-1084E70845D6}" type="slidenum">
                <a:rPr lang="en-GB" sz="1600" smtClean="0">
                  <a:solidFill>
                    <a:schemeClr val="bg1"/>
                  </a:solidFill>
                </a:rPr>
                <a:t>‹#›</a:t>
              </a:fld>
              <a:endParaRPr lang="en-US" sz="1600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77969EA-B55C-894D-9358-83560C825F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172" y="1658937"/>
            <a:ext cx="7923014" cy="3214688"/>
          </a:xfrm>
          <a:prstGeom prst="rect">
            <a:avLst/>
          </a:prstGeom>
        </p:spPr>
        <p:txBody>
          <a:bodyPr anchor="ctr"/>
          <a:lstStyle>
            <a:lvl1pPr marL="0" marR="0" indent="0" algn="ctr" defTabSz="309563" rtl="0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938" b="1"/>
            </a:lvl1pPr>
          </a:lstStyle>
          <a:p>
            <a:pPr marL="0" marR="0" lvl="0" indent="0" algn="l" defTabSz="309563" rtl="0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en-GB" dirty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2343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losure">
    <p:bg>
      <p:bgPr>
        <a:solidFill>
          <a:srgbClr val="052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.pdf" descr="Background.pdf">
            <a:extLst>
              <a:ext uri="{FF2B5EF4-FFF2-40B4-BE49-F238E27FC236}">
                <a16:creationId xmlns:a16="http://schemas.microsoft.com/office/drawing/2014/main" id="{7F37F950-FD6A-5040-AF19-3F0ED1870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00" y="0"/>
            <a:ext cx="10160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hank you"/>
          <p:cNvSpPr txBox="1"/>
          <p:nvPr/>
        </p:nvSpPr>
        <p:spPr>
          <a:xfrm>
            <a:off x="713507" y="1326848"/>
            <a:ext cx="1798569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8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sz="3000" dirty="0">
                <a:latin typeface="Trebuchet MS" panose="020B0703020202090204" pitchFamily="34" charset="0"/>
              </a:rPr>
              <a:t>Thank you</a:t>
            </a: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4DCDFD6-67C7-8649-9920-D9E9491DE6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5728" y="980758"/>
            <a:ext cx="1979753" cy="1277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36012AAF-551B-4346-AE94-0A68CFD7A3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8792" y="5033563"/>
            <a:ext cx="787775" cy="435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278918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42950" y="2336131"/>
            <a:ext cx="6882063" cy="2178488"/>
          </a:xfrm>
          <a:prstGeom prst="rect">
            <a:avLst/>
          </a:prstGeom>
        </p:spPr>
        <p:txBody>
          <a:bodyPr anchor="ctr"/>
          <a:lstStyle>
            <a:lvl1pPr>
              <a:defRPr sz="3000" b="0" i="0">
                <a:latin typeface="Trebuchet MS" panose="020B070302020209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C77C7DA-3A50-874E-90DF-46E99B3E6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4672542"/>
            <a:ext cx="3528647" cy="530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1350" dirty="0">
                <a:latin typeface="+mn-lt"/>
              </a:rPr>
              <a:t>01 June 2020 (Change date)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C0CE3B-87B9-B749-8F09-21B7391A3198}"/>
              </a:ext>
            </a:extLst>
          </p:cNvPr>
          <p:cNvSpPr txBox="1"/>
          <p:nvPr userDrawn="1"/>
        </p:nvSpPr>
        <p:spPr>
          <a:xfrm rot="2931761">
            <a:off x="7410734" y="1651379"/>
            <a:ext cx="0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rtlCol="0" anchor="ctr">
            <a:normAutofit fontScale="25000" lnSpcReduction="20000"/>
          </a:bodyPr>
          <a:lstStyle/>
          <a:p>
            <a:pPr algn="l"/>
            <a:endParaRPr lang="en-US" sz="3000" b="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0107409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-17145" y="-19254"/>
            <a:ext cx="204940" cy="722148"/>
          </a:xfrm>
          <a:prstGeom prst="rect">
            <a:avLst/>
          </a:prstGeom>
          <a:solidFill>
            <a:srgbClr val="013C78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675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16B76-20F0-4C4C-A4A8-363193BE56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672" y="762661"/>
            <a:ext cx="7551774" cy="599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Extra explanatory text, Trebuchet Regular 10 pt.  ///  This can consist of multiple sentences ///  This can consist of multiple sentences ///  This can consist of multiple sentences ///  This can consist of multiple sentences ///  This can consist of multiple sentences ///  This can consist of multiple sentences ///  This can consist of multiple sentences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4350B4F-85D1-1E48-99AD-766780EEC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672" y="82140"/>
            <a:ext cx="7551774" cy="272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cap="all" baseline="0"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ADD CHAPTER NAME IN CAPITALS, TREBUCHET REGULAR, 12pt.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287A02DA-D26B-CF41-AAAD-FE5BE0B61F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673" y="354650"/>
            <a:ext cx="7551773" cy="3482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000000"/>
                </a:solidFill>
                <a:latin typeface="+mj-lt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en-US" dirty="0"/>
              <a:t>Add Title with Important Words in Capital, Trebuchet 20pt.</a:t>
            </a:r>
            <a:endParaRPr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FBD40DB-B59F-9F45-B914-7BA2952EE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l="32082" t="5131" r="17030" b="32916"/>
          <a:stretch>
            <a:fillRect/>
          </a:stretch>
        </p:blipFill>
        <p:spPr>
          <a:xfrm rot="10800000" flipH="1">
            <a:off x="7934171" y="-132357"/>
            <a:ext cx="1230153" cy="7022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2E621B-52A0-A54A-8F39-33FD7FE131D2}"/>
              </a:ext>
            </a:extLst>
          </p:cNvPr>
          <p:cNvGrpSpPr/>
          <p:nvPr userDrawn="1"/>
        </p:nvGrpSpPr>
        <p:grpSpPr>
          <a:xfrm>
            <a:off x="7939605" y="5066064"/>
            <a:ext cx="1230153" cy="702234"/>
            <a:chOff x="21558662" y="12102169"/>
            <a:chExt cx="2874602" cy="1641077"/>
          </a:xfrm>
        </p:grpSpPr>
        <p:pic>
          <p:nvPicPr>
            <p:cNvPr id="14" name="Image" descr="Image">
              <a:extLst>
                <a:ext uri="{FF2B5EF4-FFF2-40B4-BE49-F238E27FC236}">
                  <a16:creationId xmlns:a16="http://schemas.microsoft.com/office/drawing/2014/main" id="{DABF6F1A-4469-DD4F-82AD-C790CEB41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082" t="5131" r="17030" b="32916"/>
            <a:stretch>
              <a:fillRect/>
            </a:stretch>
          </p:blipFill>
          <p:spPr>
            <a:xfrm>
              <a:off x="21558662" y="12102169"/>
              <a:ext cx="2874602" cy="164107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4ED21B-3508-204A-BF67-54D8C511EBE5}"/>
                </a:ext>
              </a:extLst>
            </p:cNvPr>
            <p:cNvSpPr txBox="1"/>
            <p:nvPr userDrawn="1"/>
          </p:nvSpPr>
          <p:spPr>
            <a:xfrm>
              <a:off x="23376834" y="13154535"/>
              <a:ext cx="1005578" cy="4073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rtlCol="0" anchor="ctr">
              <a:normAutofit fontScale="32500" lnSpcReduction="20000"/>
            </a:bodyPr>
            <a:lstStyle/>
            <a:p>
              <a:pPr algn="ctr"/>
              <a:fld id="{C2766685-5381-3D48-B648-1084E70845D6}" type="slidenum">
                <a:rPr lang="en-GB" sz="1600" smtClean="0">
                  <a:solidFill>
                    <a:schemeClr val="bg1"/>
                  </a:solidFill>
                </a:rPr>
                <a:t>‹#›</a:t>
              </a:fld>
              <a:endParaRPr lang="en-US" sz="1600" b="0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F3E301E-AEC2-8F4F-92B3-BAAE68FE92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943" y="354650"/>
            <a:ext cx="721384" cy="72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3658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.pdf" descr="Background.pdf">
            <a:extLst>
              <a:ext uri="{FF2B5EF4-FFF2-40B4-BE49-F238E27FC236}">
                <a16:creationId xmlns:a16="http://schemas.microsoft.com/office/drawing/2014/main" id="{CF34F3F3-59DE-3142-BD76-D47458C9F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9991" r="-9991"/>
          <a:stretch/>
        </p:blipFill>
        <p:spPr>
          <a:xfrm>
            <a:off x="0" y="0"/>
            <a:ext cx="101600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A8ECF7E2-0386-AA48-BBD5-390DC21D166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195033" y="1024301"/>
            <a:ext cx="2511705" cy="162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F52DF1A-BD0E-464A-9569-E9921612D81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88791" y="5033563"/>
            <a:ext cx="787774" cy="435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64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13" r:id="rId3"/>
    <p:sldLayoutId id="2147483714" r:id="rId4"/>
    <p:sldLayoutId id="2147483715" r:id="rId5"/>
    <p:sldLayoutId id="2147483716" r:id="rId6"/>
    <p:sldLayoutId id="2147483683" r:id="rId7"/>
  </p:sldLayoutIdLst>
  <p:transition spd="med"/>
  <p:hf sldNum="0" hdr="0" ftr="0" dt="0"/>
  <p:txStyles>
    <p:titleStyle>
      <a:lvl1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1pPr>
      <a:lvl2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2pPr>
      <a:lvl3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3pPr>
      <a:lvl4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4pPr>
      <a:lvl5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5pPr>
      <a:lvl6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6pPr>
      <a:lvl7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7pPr>
      <a:lvl8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8pPr>
      <a:lvl9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5pPr>
      <a:lvl6pPr marL="1389062" marR="0" indent="-198437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6pPr>
      <a:lvl7pPr marL="1627187" marR="0" indent="-198437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7pPr>
      <a:lvl8pPr marL="1865312" marR="0" indent="-198437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8pPr>
      <a:lvl9pPr marL="2103437" marR="0" indent="-198437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9pPr>
    </p:bodyStyle>
    <p:otherStyle>
      <a:lvl1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.pdf" descr="Background.pdf">
            <a:extLst>
              <a:ext uri="{FF2B5EF4-FFF2-40B4-BE49-F238E27FC236}">
                <a16:creationId xmlns:a16="http://schemas.microsoft.com/office/drawing/2014/main" id="{C22E22C4-BBDF-CD48-B9B2-B1E247D1DC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9991" r="-9991"/>
          <a:stretch/>
        </p:blipFill>
        <p:spPr>
          <a:xfrm>
            <a:off x="0" y="0"/>
            <a:ext cx="101600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F52DF1A-BD0E-464A-9569-E9921612D81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88791" y="5033563"/>
            <a:ext cx="787774" cy="435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24B7B1-C64C-F945-82DE-C7AE3D8FB95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486039" y="1081281"/>
            <a:ext cx="1885076" cy="18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7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ransition spd="med"/>
  <p:hf sldNum="0" hdr="0" ftr="0" dt="0"/>
  <p:txStyles>
    <p:titleStyle>
      <a:lvl1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1pPr>
      <a:lvl2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2pPr>
      <a:lvl3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3pPr>
      <a:lvl4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4pPr>
      <a:lvl5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5pPr>
      <a:lvl6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6pPr>
      <a:lvl7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7pPr>
      <a:lvl8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8pPr>
      <a:lvl9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FFFFFF"/>
          </a:solidFill>
          <a:uFillTx/>
          <a:latin typeface="Open Sans Light"/>
          <a:ea typeface="Open Sans Light"/>
          <a:cs typeface="Open Sans Light"/>
          <a:sym typeface="Open Sans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5pPr>
      <a:lvl6pPr marL="1389062" marR="0" indent="-198437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6pPr>
      <a:lvl7pPr marL="1627187" marR="0" indent="-198437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7pPr>
      <a:lvl8pPr marL="1865312" marR="0" indent="-198437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8pPr>
      <a:lvl9pPr marL="2103437" marR="0" indent="-198437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9pPr>
    </p:bodyStyle>
    <p:otherStyle>
      <a:lvl1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ena.rahaman@caribbrewery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iwsr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7FEA-4300-CA43-BE41-1B189AB4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29" y="1152790"/>
            <a:ext cx="6882063" cy="2178488"/>
          </a:xfrm>
        </p:spPr>
        <p:txBody>
          <a:bodyPr/>
          <a:lstStyle/>
          <a:p>
            <a:r>
              <a:rPr lang="en-US" dirty="0"/>
              <a:t>Exploring Trade in Aruba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58D1B-0738-D741-8D2C-77A6A1FBFB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433" y="3489199"/>
            <a:ext cx="3528647" cy="1771290"/>
          </a:xfrm>
        </p:spPr>
        <p:txBody>
          <a:bodyPr>
            <a:noAutofit/>
          </a:bodyPr>
          <a:lstStyle/>
          <a:p>
            <a:r>
              <a:rPr lang="en-US" sz="1200" dirty="0"/>
              <a:t>Rena Rahaman  - Market Development Manager</a:t>
            </a:r>
          </a:p>
          <a:p>
            <a:r>
              <a:rPr lang="en-US" sz="1200" dirty="0"/>
              <a:t>Contact: </a:t>
            </a:r>
            <a:r>
              <a:rPr lang="en-US" sz="1200" dirty="0">
                <a:solidFill>
                  <a:schemeClr val="tx1"/>
                </a:solidFill>
                <a:hlinkClick r:id="rId2"/>
              </a:rPr>
              <a:t>rena.rahaman@caribbrewery.com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/>
              <a:t>1 868 379 6724</a:t>
            </a:r>
          </a:p>
          <a:p>
            <a:r>
              <a:rPr lang="en-US" sz="1200" dirty="0"/>
              <a:t>21</a:t>
            </a:r>
            <a:r>
              <a:rPr lang="en-US" sz="1200" baseline="30000" dirty="0"/>
              <a:t>st</a:t>
            </a:r>
            <a:r>
              <a:rPr lang="en-US" sz="1200" dirty="0"/>
              <a:t> January 2021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7439324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0E52-C885-F049-86C1-F700FCF58C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Exploring Trade in Aruba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9886" y="828338"/>
            <a:ext cx="71322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a Strong Value Chain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7" y="1222871"/>
            <a:ext cx="6411557" cy="38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2061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0E52-C885-F049-86C1-F700FCF58C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Exploring Trade in Aruba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8220" y="1204856"/>
            <a:ext cx="66577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doing business in Aruba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Restrictions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Pricing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413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0E52-C885-F049-86C1-F700FCF58C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Exploring Trade in Aruba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8224" y="777791"/>
            <a:ext cx="63350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Doing Business in Aruba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International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Multilingual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and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Educated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479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0E52-C885-F049-86C1-F700FCF58C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Exploring Trade in Aruba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3825" y="878081"/>
            <a:ext cx="85435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CHEERS TO ANOTHER SUCCESS STORY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70" y="1237129"/>
            <a:ext cx="5540188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136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0E52-C885-F049-86C1-F700FCF58C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Exploring Trade in Aruba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355E4A-2876-BA40-AEA9-AC58EA12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73" y="716705"/>
            <a:ext cx="7551773" cy="348245"/>
          </a:xfrm>
        </p:spPr>
        <p:txBody>
          <a:bodyPr>
            <a:normAutofit fontScale="90000"/>
          </a:bodyPr>
          <a:lstStyle/>
          <a:p>
            <a:r>
              <a:rPr lang="en-US" dirty="0"/>
              <a:t>ANSA </a:t>
            </a:r>
            <a:r>
              <a:rPr lang="en-US" dirty="0" err="1"/>
              <a:t>McAL</a:t>
            </a:r>
            <a:r>
              <a:rPr lang="en-US" dirty="0"/>
              <a:t> - Vision and Mission Statement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037" y="1900313"/>
            <a:ext cx="79271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shall be the leading conglomerate in the region, continuously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maximising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shareholder value by achieving exceptional performance, fostering long term confidence and respect while generating sustained growth for all stakeholders.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shall be achieved by: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delivering superior customer service that nurtures and grows a loyal customer base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environment that encourages innovation and excellence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Attracting, developing and retaining talented people by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recognising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rewarding outstanding performance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Recognising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Regional and National needs and aspirations whilst protecting our environment for future generations.</a:t>
            </a:r>
          </a:p>
          <a:p>
            <a:pPr algn="just"/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https://ansamcal.com/</a:t>
            </a: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53" t="14087" r="75647" b="73776"/>
          <a:stretch/>
        </p:blipFill>
        <p:spPr>
          <a:xfrm>
            <a:off x="3110159" y="1276370"/>
            <a:ext cx="1828800" cy="6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375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0E52-C885-F049-86C1-F700FCF58C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Exploring Trade in Aruba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355E4A-2876-BA40-AEA9-AC58EA12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6" y="612388"/>
            <a:ext cx="7327110" cy="34824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of Content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0155" y="1376979"/>
            <a:ext cx="76056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pPr algn="just"/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the Market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Market Analysis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Market Entry Strategy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Internal Capabilities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Distribution Partner</a:t>
            </a:r>
          </a:p>
          <a:p>
            <a:pPr algn="just"/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56414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0E52-C885-F049-86C1-F700FCF58C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Exploring Trade in Aruba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355E4A-2876-BA40-AEA9-AC58EA12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72" y="786510"/>
            <a:ext cx="7551773" cy="348245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672" y="1463040"/>
            <a:ext cx="79271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ExporTT - https://exportt.co.tt/</a:t>
            </a: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IWSR 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https://www.theiwsr.com/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already trading in Aruba</a:t>
            </a: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Friends &amp; Family visiting Aruba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Visit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What does “internet surfing” mean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363584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0E52-C885-F049-86C1-F700FCF58C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Exploring Trade in Aruba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355E4A-2876-BA40-AEA9-AC58EA12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72" y="736370"/>
            <a:ext cx="7551773" cy="348245"/>
          </a:xfrm>
        </p:spPr>
        <p:txBody>
          <a:bodyPr>
            <a:normAutofit fontScale="90000"/>
          </a:bodyPr>
          <a:lstStyle/>
          <a:p>
            <a:r>
              <a:rPr lang="en-US" dirty="0"/>
              <a:t>Define the Market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672" y="1398495"/>
            <a:ext cx="79271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Demographics:</a:t>
            </a:r>
          </a:p>
          <a:p>
            <a:r>
              <a:rPr lang="en-US" sz="800" dirty="0"/>
              <a:t>	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 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Location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Gender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Income level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Education level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Marital or family status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Occupation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Ethnic background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psychographics of your target: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Personality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Attitudes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Values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Interests/hobbies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Lifestyles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Behavior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695" y="1398495"/>
            <a:ext cx="3679117" cy="38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93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0E52-C885-F049-86C1-F700FCF58C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Exploring Trade in Aruba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355E4A-2876-BA40-AEA9-AC58EA12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73" y="786510"/>
            <a:ext cx="7551773" cy="348245"/>
          </a:xfrm>
        </p:spPr>
        <p:txBody>
          <a:bodyPr>
            <a:normAutofit fontScale="90000"/>
          </a:bodyPr>
          <a:lstStyle/>
          <a:p>
            <a:r>
              <a:rPr lang="en-US" dirty="0"/>
              <a:t>Conduct Market Analysis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672" y="1566615"/>
            <a:ext cx="79271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Growth Rate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Forecasted Demand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Analysis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Entry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386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0E52-C885-F049-86C1-F700FCF58C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Exploring Trade in Aruba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355E4A-2876-BA40-AEA9-AC58EA12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73" y="786510"/>
            <a:ext cx="7551773" cy="34824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Market Entry Strategy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8672" y="1566615"/>
            <a:ext cx="7927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how you enter the Market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58" y="2188000"/>
            <a:ext cx="5715000" cy="28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946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0E52-C885-F049-86C1-F700FCF58C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Exploring Trade in Aruba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355E4A-2876-BA40-AEA9-AC58EA12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73" y="786510"/>
            <a:ext cx="7551773" cy="34824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Internal Capabilities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8672" y="1566615"/>
            <a:ext cx="79271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of our core competency can we leverage?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have Infrastructure in place to supply demand?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332" y="4060578"/>
            <a:ext cx="1437490" cy="14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931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0E52-C885-F049-86C1-F700FCF58C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Exploring Trade in Aruba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355E4A-2876-BA40-AEA9-AC58EA12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73" y="717301"/>
            <a:ext cx="7551773" cy="348245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Distribution Partner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8672" y="1076304"/>
            <a:ext cx="79271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a SWOT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Structure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Distributor’s Universe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 to Market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landscape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Knowledgeable on the market’s culture and the everyday challenges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Skilled Staff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Statements</a:t>
            </a:r>
          </a:p>
        </p:txBody>
      </p:sp>
    </p:spTree>
    <p:extLst>
      <p:ext uri="{BB962C8B-B14F-4D97-AF65-F5344CB8AC3E}">
        <p14:creationId xmlns:p14="http://schemas.microsoft.com/office/powerpoint/2010/main" val="12556916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ARIB Brewery">
  <a:themeElements>
    <a:clrScheme name="CARIB">
      <a:dk1>
        <a:srgbClr val="000000"/>
      </a:dk1>
      <a:lt1>
        <a:srgbClr val="FFFFFF"/>
      </a:lt1>
      <a:dk2>
        <a:srgbClr val="002142"/>
      </a:dk2>
      <a:lt2>
        <a:srgbClr val="E7E6E6"/>
      </a:lt2>
      <a:accent1>
        <a:srgbClr val="003C7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="" val="1"/>
          </a:ext>
        </a:extLst>
      </a:spPr>
      <a:bodyPr wrap="square" lIns="50800" tIns="50800" rIns="50800" bIns="50800" anchor="ctr">
        <a:normAutofit/>
      </a:bodyPr>
      <a:lstStyle>
        <a:defPPr algn="l">
          <a:defRPr sz="3000" b="0" dirty="0" smtClean="0">
            <a:latin typeface="Open Sans SemiBold"/>
            <a:ea typeface="Open Sans SemiBold"/>
            <a:cs typeface="Open Sans SemiBold"/>
            <a:sym typeface="Open Sans Semi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LORIDA BEER CO.">
  <a:themeElements>
    <a:clrScheme name="CARIB">
      <a:dk1>
        <a:srgbClr val="000000"/>
      </a:dk1>
      <a:lt1>
        <a:srgbClr val="FFFFFF"/>
      </a:lt1>
      <a:dk2>
        <a:srgbClr val="002142"/>
      </a:dk2>
      <a:lt2>
        <a:srgbClr val="E7E6E6"/>
      </a:lt2>
      <a:accent1>
        <a:srgbClr val="003C7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="" val="1"/>
          </a:ext>
        </a:extLst>
      </a:spPr>
      <a:bodyPr wrap="square" lIns="50800" tIns="50800" rIns="50800" bIns="50800" anchor="ctr">
        <a:normAutofit/>
      </a:bodyPr>
      <a:lstStyle>
        <a:defPPr algn="l">
          <a:defRPr sz="3000" b="0" dirty="0" smtClean="0">
            <a:latin typeface="Open Sans SemiBold"/>
            <a:ea typeface="Open Sans SemiBold"/>
            <a:cs typeface="Open Sans SemiBold"/>
            <a:sym typeface="Open Sans SemiBol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43FAF89A7A684B876D8FD2917250F8" ma:contentTypeVersion="12" ma:contentTypeDescription="Create a new document." ma:contentTypeScope="" ma:versionID="8692faa5c25f05f0bae72d7b66a26381">
  <xsd:schema xmlns:xsd="http://www.w3.org/2001/XMLSchema" xmlns:xs="http://www.w3.org/2001/XMLSchema" xmlns:p="http://schemas.microsoft.com/office/2006/metadata/properties" xmlns:ns3="4ef1cb55-7a57-4c70-b07b-a30ca1ac88bd" xmlns:ns4="7b639684-a53d-4f1a-a36d-aaf811df0672" targetNamespace="http://schemas.microsoft.com/office/2006/metadata/properties" ma:root="true" ma:fieldsID="f9befaf1937b9cab95768fb5be71f649" ns3:_="" ns4:_="">
    <xsd:import namespace="4ef1cb55-7a57-4c70-b07b-a30ca1ac88bd"/>
    <xsd:import namespace="7b639684-a53d-4f1a-a36d-aaf811df06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1cb55-7a57-4c70-b07b-a30ca1ac88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39684-a53d-4f1a-a36d-aaf811df06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B185C5-9A08-491C-8AE5-82BC3A94B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1cb55-7a57-4c70-b07b-a30ca1ac88bd"/>
    <ds:schemaRef ds:uri="7b639684-a53d-4f1a-a36d-aaf811df06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F51D2A-AD4A-4B7E-9C01-4F365CFDCB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53D662-E155-4E09-A98E-5A3124A99BB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2509</TotalTime>
  <Words>412</Words>
  <Application>Microsoft Office PowerPoint</Application>
  <PresentationFormat>On-screen Show (16:10)</PresentationFormat>
  <Paragraphs>161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Open Sans</vt:lpstr>
      <vt:lpstr>Open Sans Light</vt:lpstr>
      <vt:lpstr>Open Sans Regular</vt:lpstr>
      <vt:lpstr>Open Sans SemiBold</vt:lpstr>
      <vt:lpstr>Arial</vt:lpstr>
      <vt:lpstr>Calibri</vt:lpstr>
      <vt:lpstr>Times New Roman</vt:lpstr>
      <vt:lpstr>Trebuchet MS</vt:lpstr>
      <vt:lpstr>CARIB Brewery</vt:lpstr>
      <vt:lpstr>FLORIDA BEER CO.</vt:lpstr>
      <vt:lpstr>Exploring Trade in Aruba</vt:lpstr>
      <vt:lpstr>ANSA McAL - Vision and Mission Statement</vt:lpstr>
      <vt:lpstr>Table of Content</vt:lpstr>
      <vt:lpstr>Research</vt:lpstr>
      <vt:lpstr>Define the Market</vt:lpstr>
      <vt:lpstr>Conduct Market Analysis</vt:lpstr>
      <vt:lpstr>Develop Market Entry Strategy</vt:lpstr>
      <vt:lpstr>Assess Internal Capabilities</vt:lpstr>
      <vt:lpstr> Select Distribution Partner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PJ Braaksma</dc:creator>
  <cp:lastModifiedBy>Suzette Hudson</cp:lastModifiedBy>
  <cp:revision>56</cp:revision>
  <dcterms:created xsi:type="dcterms:W3CDTF">2020-05-08T15:13:55Z</dcterms:created>
  <dcterms:modified xsi:type="dcterms:W3CDTF">2021-01-21T18:49:05Z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0x0101008243FAF89A7A684B876D8FD2917250F8</vt:lpwstr>
  </property>
</Properties>
</file>